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0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F973"/>
    <a:srgbClr val="FF9999"/>
    <a:srgbClr val="81FF81"/>
    <a:srgbClr val="00BC00"/>
    <a:srgbClr val="09DD1D"/>
    <a:srgbClr val="FF5050"/>
    <a:srgbClr val="FF7C80"/>
    <a:srgbClr val="F4F4F4"/>
    <a:srgbClr val="E6D6C3"/>
    <a:srgbClr val="EAE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68" y="5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2019/4/30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gif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7775575" cy="1090771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19007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2006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3540" y="1753326"/>
            <a:ext cx="4552108" cy="2090720"/>
          </a:xfrm>
          <a:prstGeom prst="rect">
            <a:avLst/>
          </a:prstGeom>
          <a:ln w="57150">
            <a:noFill/>
          </a:ln>
        </p:spPr>
      </p:pic>
      <p:sp>
        <p:nvSpPr>
          <p:cNvPr id="6" name="正方形/長方形 5"/>
          <p:cNvSpPr/>
          <p:nvPr/>
        </p:nvSpPr>
        <p:spPr>
          <a:xfrm>
            <a:off x="4939431" y="1759639"/>
            <a:ext cx="2620389" cy="2084407"/>
          </a:xfrm>
          <a:prstGeom prst="rect">
            <a:avLst/>
          </a:prstGeom>
          <a:solidFill>
            <a:srgbClr val="81FF8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55164" y="1777348"/>
            <a:ext cx="2563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名古屋グリーン</a:t>
            </a:r>
            <a:endParaRPr kumimoji="1"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テニス</a:t>
            </a:r>
            <a:r>
              <a:rPr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クラブ</a:t>
            </a:r>
            <a:endParaRPr kumimoji="1"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6" name="Picture 2" descr="http://www.fit-tennis.com/sisetu/images/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84810" y="3974012"/>
            <a:ext cx="4085017" cy="2046514"/>
          </a:xfrm>
          <a:prstGeom prst="rect">
            <a:avLst/>
          </a:prstGeom>
          <a:noFill/>
          <a:ln w="5715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正方形/長方形 15"/>
          <p:cNvSpPr/>
          <p:nvPr/>
        </p:nvSpPr>
        <p:spPr>
          <a:xfrm>
            <a:off x="204346" y="3969205"/>
            <a:ext cx="3131484" cy="2051321"/>
          </a:xfrm>
          <a:prstGeom prst="rect">
            <a:avLst/>
          </a:prstGeom>
          <a:solidFill>
            <a:srgbClr val="FF9999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　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4322" y="3971521"/>
            <a:ext cx="29884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フィットインドア</a:t>
            </a:r>
            <a:endParaRPr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テニス</a:t>
            </a:r>
            <a:r>
              <a:rPr kumimoji="1" lang="ja-JP" altLang="en-US" sz="2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スクール</a:t>
            </a:r>
            <a:endParaRPr kumimoji="1"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39432" y="2617771"/>
            <a:ext cx="2563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日本最大級</a:t>
            </a:r>
            <a:endParaRPr kumimoji="1" lang="en-US" altLang="ja-JP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</a:t>
            </a:r>
            <a:r>
              <a:rPr lang="ja-JP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面の</a:t>
            </a:r>
            <a:endParaRPr lang="en-US" altLang="ja-JP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テニスコート！</a:t>
            </a:r>
            <a:endParaRPr kumimoji="1" lang="ja-JP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80902" y="4803529"/>
            <a:ext cx="29884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冷暖房完備の</a:t>
            </a:r>
            <a:endParaRPr lang="en-US" altLang="ja-JP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インドア</a:t>
            </a:r>
            <a:endParaRPr kumimoji="1" lang="en-US" altLang="ja-JP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テニススクール！</a:t>
            </a:r>
            <a:endParaRPr kumimoji="1" lang="en-US" altLang="ja-JP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06259" y="900190"/>
            <a:ext cx="7221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名古屋グリーングループで</a:t>
            </a: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テニスの楽しさ</a:t>
            </a:r>
            <a:endParaRPr kumimoji="1"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素晴らしさを</a:t>
            </a:r>
            <a:r>
              <a:rPr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一緒に伝えましょう</a:t>
            </a:r>
            <a:r>
              <a:rPr lang="en-US" altLang="ja-JP" sz="2400" b="1" i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!</a:t>
            </a:r>
            <a:r>
              <a:rPr lang="ja-JP" altLang="en-US" sz="2400" b="1" i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！</a:t>
            </a:r>
            <a:endParaRPr kumimoji="1" lang="en-US" altLang="ja-JP" sz="2400" b="1" i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74321" y="8842033"/>
            <a:ext cx="7285499" cy="1887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47" y="9014828"/>
            <a:ext cx="1201080" cy="685572"/>
          </a:xfrm>
          <a:prstGeom prst="rect">
            <a:avLst/>
          </a:prstGeom>
        </p:spPr>
      </p:pic>
      <p:pic>
        <p:nvPicPr>
          <p:cNvPr id="1028" name="Picture 4" descr="ãã£ããã¤ã³ãã¢ããã¹ã¹ã¯ã¼ã«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" t="9889" r="87293" b="12588"/>
          <a:stretch/>
        </p:blipFill>
        <p:spPr bwMode="auto">
          <a:xfrm>
            <a:off x="707830" y="9783025"/>
            <a:ext cx="747713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テキスト ボックス 24"/>
          <p:cNvSpPr txBox="1"/>
          <p:nvPr/>
        </p:nvSpPr>
        <p:spPr>
          <a:xfrm>
            <a:off x="1889052" y="8947623"/>
            <a:ext cx="566703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名古屋グリーンテニスクラブ</a:t>
            </a:r>
            <a:endParaRPr kumimoji="1"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愛知県豊田市篠原町山訳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74-1</a:t>
            </a:r>
          </a:p>
          <a:p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☎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kumimoji="1"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0565-48-1121</a:t>
            </a: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ＨＰ：</a:t>
            </a:r>
            <a:r>
              <a:rPr kumimoji="1"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www.ngtc.jp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889052" y="9790529"/>
            <a:ext cx="5886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フィットインドアテニス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スクール</a:t>
            </a:r>
            <a:endParaRPr kumimoji="1" lang="en-US" altLang="ja-JP" sz="20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愛知県日進市赤池町モチロ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61-44</a:t>
            </a:r>
          </a:p>
          <a:p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☎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052-848-403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ＨＰ：</a:t>
            </a:r>
            <a:r>
              <a:rPr kumimoji="1"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www.fit-tennis.com</a:t>
            </a:r>
          </a:p>
          <a:p>
            <a:endParaRPr kumimoji="1" lang="en-US" altLang="ja-JP" sz="1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04346" y="6135798"/>
            <a:ext cx="7351744" cy="2791505"/>
          </a:xfrm>
          <a:prstGeom prst="rect">
            <a:avLst/>
          </a:prstGeom>
          <a:solidFill>
            <a:srgbClr val="DCF9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00616" y="7555449"/>
            <a:ext cx="7355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 </a:t>
            </a:r>
            <a:r>
              <a:rPr kumimoji="1" lang="en-US" altLang="ja-JP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</a:t>
            </a:r>
            <a:r>
              <a:rPr kumimoji="1"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岐阜メモリアルセンター 本館会議室</a:t>
            </a:r>
            <a:endParaRPr kumimoji="1" lang="en-US" altLang="ja-JP" sz="2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71643" y="6877993"/>
            <a:ext cx="7021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 </a:t>
            </a:r>
            <a:r>
              <a:rPr kumimoji="1" lang="en-US" altLang="ja-JP" sz="3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kumimoji="1"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 </a:t>
            </a:r>
            <a:r>
              <a:rPr kumimoji="1" lang="en-US" altLang="ja-JP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火</a:t>
            </a:r>
            <a:r>
              <a:rPr kumimoji="1" lang="en-US" altLang="ja-JP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en-US" altLang="ja-JP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 : 00 </a:t>
            </a:r>
            <a:r>
              <a:rPr kumimoji="1" lang="ja-JP" altLang="en-US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 </a:t>
            </a:r>
            <a:r>
              <a:rPr kumimoji="1" lang="en-US" altLang="ja-JP" sz="32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 : 00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06382" y="6297031"/>
            <a:ext cx="7021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テニスコーチ就職相談会開催日程</a:t>
            </a:r>
            <a:endParaRPr kumimoji="1" lang="en-US" altLang="ja-JP" sz="28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97052" y="195764"/>
            <a:ext cx="74400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b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テニスコーチ就職相談会開催</a:t>
            </a:r>
            <a:endParaRPr kumimoji="1" lang="en-US" altLang="ja-JP" sz="4000" b="1" i="1" dirty="0" smtClean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06259" y="8241229"/>
            <a:ext cx="7161736" cy="47373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当日時間の合わない方、質問のある方は下記までお気軽にお電話ください</a:t>
            </a:r>
            <a:endParaRPr kumimoji="1" lang="ja-JP" altLang="en-US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914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89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11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2013-07-04T11:22:33Z</dcterms:created>
  <dcterms:modified xsi:type="dcterms:W3CDTF">2019-04-30T03:41:54Z</dcterms:modified>
</cp:coreProperties>
</file>